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0" r:id="rId6"/>
    <p:sldId id="274" r:id="rId7"/>
    <p:sldId id="278" r:id="rId8"/>
    <p:sldId id="273" r:id="rId9"/>
    <p:sldId id="260" r:id="rId10"/>
    <p:sldId id="264" r:id="rId11"/>
    <p:sldId id="265" r:id="rId12"/>
    <p:sldId id="266" r:id="rId13"/>
    <p:sldId id="268" r:id="rId14"/>
    <p:sldId id="267" r:id="rId15"/>
    <p:sldId id="276" r:id="rId16"/>
    <p:sldId id="261" r:id="rId17"/>
    <p:sldId id="269" r:id="rId18"/>
    <p:sldId id="262" r:id="rId19"/>
    <p:sldId id="271" r:id="rId20"/>
    <p:sldId id="263" r:id="rId21"/>
    <p:sldId id="275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66A"/>
    <a:srgbClr val="006BB6"/>
    <a:srgbClr val="C42B0A"/>
    <a:srgbClr val="E3001B"/>
    <a:srgbClr val="00AAC8"/>
    <a:srgbClr val="006FB7"/>
    <a:srgbClr val="9E480E"/>
    <a:srgbClr val="70AD47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Blad1!$A$2:$A$5</cx:f>
        <cx:lvl ptCount="4">
          <cx:pt idx="0">Knowhow</cx:pt>
          <cx:pt idx="1">Financiën</cx:pt>
          <cx:pt idx="2">Vorming</cx:pt>
          <cx:pt idx="3">Promotie</cx:pt>
        </cx:lvl>
      </cx:strDim>
      <cx:numDim type="size">
        <cx:f>Blad1!$B$2:$B$5</cx:f>
        <cx:lvl ptCount="4" formatCode="General">
          <cx:pt idx="0">0.40000000000000002</cx:pt>
          <cx:pt idx="1">0.40000000000000002</cx:pt>
          <cx:pt idx="2">0.40000000000000002</cx:pt>
          <cx:pt idx="3">0.40000000000000002</cx:pt>
        </cx:lvl>
      </cx:numDim>
    </cx:data>
  </cx:chartData>
  <cx:chart>
    <cx:plotArea>
      <cx:plotAreaRegion>
        <cx:series layoutId="sunburst" uniqueId="{DE33A2FA-434A-4BA9-A99C-037BCAD887C2}">
          <cx:tx>
            <cx:txData>
              <cx:f>Blad1!$B$1</cx:f>
              <cx:v>Ondersteuning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3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 sz="1300" b="0" i="0" u="none" strike="noStrike" baseline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956E0-EA3B-484D-94CB-146AE1303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9348D5-4C2C-4EFB-9F83-B1701F5C3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EB5B6A-C940-4108-845A-224FB194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E67B6C-54B6-4F94-945E-74C24A73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FB424-05FF-4A31-A050-1D4C870A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145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1C017-5570-49FC-8E47-A40E754B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87ECFA-5F18-4D0F-A7A9-C16FD3F8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FCEBDA-2698-424B-9FC0-A6D62661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9CFEF-4593-47A8-BD58-F7FA5562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053A55-3A8C-46EB-84BC-587502F8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62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BB59BD-CF4D-4005-B8CC-A2D72DA94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2D5F21-DAE5-4142-97C7-E067122AB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9C2A04-8BEB-402E-B106-C1E3F3DA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8E5E3E-4A6C-47D2-AC48-A6054291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CCF7AC-E4DC-4832-8637-3A870244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85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F5EB7-888C-453A-9810-9AC3F31D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66568-B280-44AF-A262-F9537906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9346D4-CC34-4EDA-9F21-A3D88B82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BD0861-96B3-4387-9A0B-7AB3AC8C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75078-5A67-4BA0-81FF-D2E8B845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285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AAC08-DA1C-4C23-A37E-3F09DF7D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3DA7A6-056E-4ADD-80A7-FED47C566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9D477-BAD1-4B18-A4E0-09944192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4DCE91-C9B0-46A0-860E-6EA311DA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4BC92E-66FD-45C8-869B-AD0DCC7C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079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7091C-B6C5-425A-ACF8-4FD41541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324F2-5E66-4A13-846C-27A83D5A3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EF6CB8-A657-4E6C-B2E7-A902270CF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F0CF51-9A3E-4FD4-A376-0CAD181C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7344C-8168-4BF2-8230-20C6F719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0486F8-F4ED-4574-9BCF-CF545ADA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965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52265-0926-4B71-8151-1097385E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C9A893-248F-4A29-A133-E954A586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7D7964-077B-4D00-81F1-62CC693B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BCA9D8-358E-4DAD-9D67-2DC8543C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A4F554-1FBD-446F-A46C-6EBFBC612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77CC21-66DB-4BB6-894C-DEA4058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F32221-0C0D-4ADE-8314-E66E1EB5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0A2E2D-3687-41AE-A60B-841FF558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341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80EAA-8857-40CE-8D70-DA4C93E0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62A690-9F12-41DA-BDE0-4A03CFCC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C52426-25BF-4C72-A903-D8DF823C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748419-0EEE-4088-8566-DD16871C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1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00166A-FCC1-4E27-8674-EE39E7EA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191F0E-5CB0-447D-9216-79A62C9B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5F8459-F50A-4A3C-9FE7-351E34C4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33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A79BA-F970-4B0B-8BF6-C6328120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548E2-D271-4DB2-9ABF-6F0CE75B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F0E52F-6A14-4CD2-9669-D47E44FC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324113-1E4E-4159-81DB-2D5C37E5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D758D4-84B8-4245-9845-84937FE9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69385B-B45D-4812-809F-525D69B3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79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34E13-8232-49BE-BC88-D9623F83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8E961C-7FCF-49E2-BB04-39CFBCC1B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AC1CA3-CAC6-4EDB-8A4C-BC8142BB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26354F-3E92-46B9-82CC-1316501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F8C51F-CDA1-4227-9DF4-B7F173C1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95561-DC08-4310-B423-454141AD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48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9ED45B-D61B-44E9-BB4A-80CCDCDC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DFA23-BFAA-40AA-96BA-D5D877A7D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A660D1-C228-4F7C-9383-181EFBE9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A040-03DD-44D5-BA4A-8F14354DCD4E}" type="datetimeFigureOut">
              <a:rPr lang="nl-BE" smtClean="0"/>
              <a:t>9/08/2018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B161A-0CFB-4D8B-8884-B1B77F5BA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B49C2C-3131-4C85-878D-9835EBD37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096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portvlaanderen.be/kennisloket/6-vorming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ynamoproject.be/brochure/g-sport-in-je-sportclu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sportvlaanderen.be/sites/default/files/2017-12/2015%2001%2023%20finale%20versie%20tips%20en%20tricks%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loso-kics.be/doelgroepen/Gedeelde%20%20documenten/Kinderen%20en%20jongeren/160630_Multimove_Begeleiding_kinderen_met_een_beperki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stiggezondsporten.be/sites/all/themes/ggg/pdf/charter.pdf" TargetMode="External"/><Relationship Id="rId2" Type="http://schemas.openxmlformats.org/officeDocument/2006/relationships/hyperlink" Target="http://www.parantee.be/documents/Parantee%20integratie/GeestigGezondSporten_Magazi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B755F9-D1AD-4358-AB97-8E72075E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545" r="2158"/>
          <a:stretch/>
        </p:blipFill>
        <p:spPr>
          <a:xfrm>
            <a:off x="5847724" y="284018"/>
            <a:ext cx="5891042" cy="628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A19B11-5646-4D88-946E-4E51CBDA4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421" y="2343900"/>
            <a:ext cx="5331669" cy="164459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nl-BE" sz="3700" b="1" dirty="0">
                <a:solidFill>
                  <a:srgbClr val="2FB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Clubondersteuning</a:t>
            </a:r>
            <a:br>
              <a:rPr lang="nl-BE" sz="3700" b="1" dirty="0">
                <a:solidFill>
                  <a:srgbClr val="2FB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3700" b="1" dirty="0">
                <a:solidFill>
                  <a:srgbClr val="2FB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</a:t>
            </a:r>
          </a:p>
        </p:txBody>
      </p:sp>
    </p:spTree>
    <p:extLst>
      <p:ext uri="{BB962C8B-B14F-4D97-AF65-F5344CB8AC3E}">
        <p14:creationId xmlns:p14="http://schemas.microsoft.com/office/powerpoint/2010/main" val="270789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836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</a:t>
            </a:r>
            <a:r>
              <a:rPr lang="nl-BE" sz="1800" b="1" dirty="0">
                <a:solidFill>
                  <a:srgbClr val="006F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Subsidie Sport Vlaanderen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opstartende of duurzame G-sportwerking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Opstartende G-sportwerking</a:t>
            </a:r>
            <a:b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 Clubs die met een G-sportwerking willen starten of gestart zijn, max. twee jaar werking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Intakegesprek met G-sportconsulent van Sport Vlaanderen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30 september voor daaropvolgend kalenderjaar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Maximum jaarlijks 1000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3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Duurzame G-sportwerking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Kwaliteitsimpuls voor G-sportclubs die geruime tijd (&gt;2 jaar) investeren in goed uitgebouwd, duurzaam en kwaliteitsvol G-sportaanbod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Beoordeling op ledenaantal, aanbod, kwalitatieve begeleiding, vormingsbeleid, integratie op bestuursniveau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Deadline: 30 september voor daaropvolgend kalenderjaar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Maximum jaarlijks 5000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7B1CA1-7DA2-4CC8-ACA2-3510B7D2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28082"/>
            <a:ext cx="2611703" cy="5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0943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Subsidie </a:t>
            </a:r>
            <a:r>
              <a:rPr lang="nl-BE" sz="1800" b="1" dirty="0">
                <a:solidFill>
                  <a:srgbClr val="006F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 Vlaanderen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laagdrempelig en internationale G-sportevenementen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Laagdrempelig G-sportevenement</a:t>
            </a:r>
            <a:b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 Bovenlokale organisatie met als doel personen met een handicap aanzetten tot regelmatige sportbeoefening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15 maa (1 jul – 31 dec) en 30 sep (1 jan – 30 jun daaropvolgend jaar)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Min. beoordeling score van 12/20 om in aanmerking te komen voor subsidiëring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Maximum jaarlijks 5000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G-sportevenement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Min. criteria (zie reglement)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15 maa (1 jul – 31 dec) en 30 sep (1 jan – 30 jun daaropvolgend jaar)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Min. beoordeling score van 12/20 om in aanmerking te komen voor subsidiëring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Maximum jaarlijks 5000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7B1CA1-7DA2-4CC8-ACA2-3510B7D2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97356"/>
            <a:ext cx="2684274" cy="5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G-sportfonds </a:t>
            </a:r>
            <a:r>
              <a:rPr lang="nl-BE" sz="1800" b="1" dirty="0">
                <a:solidFill>
                  <a:srgbClr val="00AA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 Vlaanderen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aangepast sportmateriaal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Financiële ondersteuning in:</a:t>
            </a:r>
          </a:p>
          <a:p>
            <a:pPr marL="820738" lvl="1" indent="-3635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 aankoop van G-sportmateriaal en/of specifieke hulpmiddelen</a:t>
            </a:r>
          </a:p>
          <a:p>
            <a:pPr marL="820738" lvl="1" indent="-3635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Mobiliteitsprojecten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Elke opgehaalde euro wordt verdubbeld door G-sport Vlaanderen (max. 5000 euro)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Engagement om mee te werken aan de “Supporters voor G-sporters campagne”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Activeren van 200 supporters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Opzetten van eigen fondsenwervingsactiviteiten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Visibiliteit geven aan de campagne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Deadline: 1 september</a:t>
            </a:r>
          </a:p>
          <a:p>
            <a:pPr marL="457200" lvl="1" indent="0">
              <a:buNone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Afbeeldingsresultaat voor logo G-sport vlaanderen">
            <a:extLst>
              <a:ext uri="{FF2B5EF4-FFF2-40B4-BE49-F238E27FC236}">
                <a16:creationId xmlns:a16="http://schemas.microsoft.com/office/drawing/2014/main" id="{53C730BA-596A-4B60-8668-C8A52889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53" y="5660571"/>
            <a:ext cx="2907447" cy="11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0A3EFEF-5D4F-414B-9DEA-9C446A08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48" y="4445908"/>
            <a:ext cx="2642244" cy="14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 </a:t>
            </a:r>
            <a:r>
              <a:rPr lang="nl-BE" sz="1800" b="1" dirty="0">
                <a:solidFill>
                  <a:srgbClr val="C42B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Parantee-Psylos &amp; BPC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Belgische kampioenschappen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Communicatiereturn (zie reglement)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Deadline: 15 september voor daaropvolgend kalenderjaar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Bedrag van 750 euro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Aanvraag via aanvraagformulier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1917CA-2A19-4128-A228-6752D8E93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513776"/>
            <a:ext cx="3062514" cy="11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</a:t>
            </a:r>
            <a:r>
              <a:rPr lang="nl-BE" sz="1800" b="1" dirty="0">
                <a:solidFill>
                  <a:srgbClr val="E3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Belgisch Paralympisch Comité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internationale G-sportevenementen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Min. Criteria: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Sport die op het programma staat van de eerstvolgende Paralympische zomer- of winterspelen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internationale wedstrijd is erkend door de internationale federatie, en georganiseerd in België</a:t>
            </a:r>
          </a:p>
          <a:p>
            <a:pPr marL="812800" lvl="1" indent="-35560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deelnemersveld (minstens 4 buitenlandse teams of minstens 30 individuele  sporters, telkens uit minstens 4 verschillende landen)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Deelname van minstens 2 Belgische atleten met een BPC-topsportstatuut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open Belgisch kampioenschap (wegens toelage van BPC aan Belgische Kampioenschappen)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vriendschappelijke competitie, tenzij voor teamsporten of sporten waarvan deze competitie past in de voorbereiding van atleten met statuut of de ontwikkeling van een bepaalde sport in ons land.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20 januari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Maximum jaarlijks 2500 euro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D5F642B-417F-4A5D-A805-A2BC6DC1C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28" y="5170714"/>
            <a:ext cx="3599543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7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Overige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Stad/Gemeente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Fonds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Rotary / Lions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283D13-EDCE-45A7-A457-0581FE70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Cursus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800" b="1" dirty="0">
                <a:solidFill>
                  <a:srgbClr val="006B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Vlaamse Trainersschool </a:t>
            </a:r>
          </a:p>
          <a:p>
            <a:pPr marL="0" indent="0">
              <a:buNone/>
            </a:pPr>
            <a:endParaRPr lang="nl-BE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 op initiator niveau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Integratie van G-sport in initiator cursus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instapvoorwaarde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 gedeelte G-sportspecifiek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Module uit initiatorcursus met G-sport voorbeelden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VTS plus bijscholing ‘omgaan met G-sporters’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Kennismaking met het G-sportlandschap en de doelgroep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Concrete begeleidingstips, praktische oefeningen en videomateriaal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Twee halve dagen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instapvoorwaarde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53498-DAA5-46A5-A553-BE053B9AE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28" y="5902464"/>
            <a:ext cx="3011715" cy="9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283D13-EDCE-45A7-A457-0581FE70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Doelgroep gerichte bijscholing</a:t>
            </a:r>
            <a:endParaRPr lang="nl-BE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b="1" dirty="0">
              <a:solidFill>
                <a:srgbClr val="006BB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https://www.gsportvlaanderen.be/kennisloket/6-vormingen</a:t>
            </a: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Sporttechnische bijscholing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 over sporttechnische bijscholingen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E068E84-4C5F-4901-8384-EED53ECB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Vermelding van je G-sportwerking via kanalen van de (G-)sportactoren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Clubfiche Parantee-Psylos website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Vermelding federatiewebsite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G-sportlabel van G-sport Vlaanderen op de sportdatabank van Sport Vlaanderen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G-sportwijzer van Sport Vlaanderen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877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E068E84-4C5F-4901-8384-EED53ECB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Bekend maken van je G-sportwerking via activiteiten/werking van G-sportactoren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Informatiebeurzen gericht naar personen met een handicap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Informatiemomenten in vindplaatsen (scholen, revalidatiecentra..)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Infovragen digitaal of per telefoon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Infostand op G-sportevenementen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Infomagazine van Parantee-Psylos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62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7DC9B-60C3-4439-B9EF-541907BC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170728"/>
            <a:ext cx="10515600" cy="1325563"/>
          </a:xfrm>
        </p:spPr>
        <p:txBody>
          <a:bodyPr>
            <a:normAutofit/>
          </a:bodyPr>
          <a:lstStyle/>
          <a:p>
            <a:r>
              <a:rPr lang="nl-BE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ondersteuning kunnen we bieden?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afiek 4">
                <a:extLst>
                  <a:ext uri="{FF2B5EF4-FFF2-40B4-BE49-F238E27FC236}">
                    <a16:creationId xmlns:a16="http://schemas.microsoft.com/office/drawing/2014/main" id="{F1B225D1-69FD-46FE-9444-A704610D4A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1303937"/>
                  </p:ext>
                </p:extLst>
              </p:nvPr>
            </p:nvGraphicFramePr>
            <p:xfrm>
              <a:off x="2513611" y="1454068"/>
              <a:ext cx="7222836" cy="47805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afiek 4">
                <a:extLst>
                  <a:ext uri="{FF2B5EF4-FFF2-40B4-BE49-F238E27FC236}">
                    <a16:creationId xmlns:a16="http://schemas.microsoft.com/office/drawing/2014/main" id="{F1B225D1-69FD-46FE-9444-A704610D4A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3611" y="1454068"/>
                <a:ext cx="7222836" cy="4780588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16D631CB-D3E3-4810-8530-4BAD7793A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1545" r="2158"/>
          <a:stretch/>
        </p:blipFill>
        <p:spPr>
          <a:xfrm>
            <a:off x="5414741" y="3135656"/>
            <a:ext cx="1362517" cy="14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9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82D8C8-9290-4F43-9CEC-7D519DA69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r="49425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326A49-92DB-4415-A8B3-5F1BA1BC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X-tra tools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26DD35-2CC7-4056-AFC0-D55197D9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440679" cy="3462228"/>
          </a:xfrm>
        </p:spPr>
        <p:txBody>
          <a:bodyPr>
            <a:normAutofit/>
          </a:bodyPr>
          <a:lstStyle/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voor de sportbegeleider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Blanco clubfiche website Parantee-Psylos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Overzicht terminologie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G-sportlandschap – contactpersonen</a:t>
            </a:r>
          </a:p>
        </p:txBody>
      </p:sp>
    </p:spTree>
    <p:extLst>
      <p:ext uri="{BB962C8B-B14F-4D97-AF65-F5344CB8AC3E}">
        <p14:creationId xmlns:p14="http://schemas.microsoft.com/office/powerpoint/2010/main" val="22181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1B2AF202-99CD-4D7D-B75F-9C9E5FCB35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4A8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D0293F-4714-4ED3-9B3D-2009BAD30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4A8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27E06E-FDFC-46A6-AF7D-FC0D3B90F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386"/>
          <a:stretch/>
        </p:blipFill>
        <p:spPr>
          <a:xfrm>
            <a:off x="6398651" y="3497931"/>
            <a:ext cx="2212848" cy="28891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CCB7351-E181-4829-BC09-5BF80EA65962}"/>
              </a:ext>
            </a:extLst>
          </p:cNvPr>
          <p:cNvPicPr/>
          <p:nvPr/>
        </p:nvPicPr>
        <p:blipFill rotWithShape="1">
          <a:blip r:embed="rId3"/>
          <a:srcRect t="5285" b="11597"/>
          <a:stretch/>
        </p:blipFill>
        <p:spPr>
          <a:xfrm>
            <a:off x="8776091" y="481264"/>
            <a:ext cx="2212848" cy="185787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DAB602-A0DB-4325-8907-4F988F9110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572000" cy="0"/>
          </a:xfrm>
          <a:prstGeom prst="line">
            <a:avLst/>
          </a:prstGeom>
          <a:ln>
            <a:solidFill>
              <a:srgbClr val="46C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D59E4B-ED61-420F-A88D-85E9E665C3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7" r="-4" b="596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76E77F-3D82-4DB0-A2D6-60E26CD843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887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26DD35-2CC7-4056-AFC0-D55197D9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46" y="2339135"/>
            <a:ext cx="5746935" cy="2847975"/>
          </a:xfrm>
        </p:spPr>
        <p:txBody>
          <a:bodyPr>
            <a:normAutofit/>
          </a:bodyPr>
          <a:lstStyle/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Folder G-sport Vlaanderen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VSF brochure G-sport in je sportclub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Brochure 100% klaar voor de start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Subsidiewijzer G-sport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8323B3B-E24F-4E2F-96E2-FFA9491955C9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Documentatie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EA314BB-4C02-4880-B321-C61161FC9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16" y="1612488"/>
            <a:ext cx="5427663" cy="4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VSF: Dynamo-brochure G-sport in je sportclub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Stappenplan met goede praktijkvoorbeelden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Tips en tricks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registratie gratis online te lezen via:</a:t>
            </a:r>
          </a:p>
          <a:p>
            <a:pPr marL="0" indent="0">
              <a:buNone/>
            </a:pP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https://www.dynamoproject.be/brochure/g-sport-in-je-sportclub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2AA8E8-6F4E-46FA-BA28-DB5D3AA9F1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783024">
            <a:off x="8919256" y="2349840"/>
            <a:ext cx="2303915" cy="2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Onthaalbrochure G-sport en clubbezoek door federatiemedewerker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Stappenplan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Tips en tricks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Concrete info over lidmaatschapsbijdrage, verzekering…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Afbeeldingsresultaat voor fototoestel">
            <a:extLst>
              <a:ext uri="{FF2B5EF4-FFF2-40B4-BE49-F238E27FC236}">
                <a16:creationId xmlns:a16="http://schemas.microsoft.com/office/drawing/2014/main" id="{AA1C4CA0-566D-4726-8EA5-6531FABD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27">
            <a:off x="9043738" y="2947888"/>
            <a:ext cx="1995801" cy="25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EA5010-CAD4-447A-B42E-D2B494EA4809}"/>
              </a:ext>
            </a:extLst>
          </p:cNvPr>
          <p:cNvSpPr txBox="1"/>
          <p:nvPr/>
        </p:nvSpPr>
        <p:spPr>
          <a:xfrm rot="759385">
            <a:off x="9265123" y="3527832"/>
            <a:ext cx="155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AFBEELDING</a:t>
            </a:r>
          </a:p>
          <a:p>
            <a:pPr algn="ctr"/>
            <a:r>
              <a:rPr lang="nl-BE" sz="2000" b="1" dirty="0"/>
              <a:t>HIER</a:t>
            </a:r>
          </a:p>
        </p:txBody>
      </p:sp>
    </p:spTree>
    <p:extLst>
      <p:ext uri="{BB962C8B-B14F-4D97-AF65-F5344CB8AC3E}">
        <p14:creationId xmlns:p14="http://schemas.microsoft.com/office/powerpoint/2010/main" val="378551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Tips voor de begeleiding van sporters met een beperking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Juiste communicatie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Bewaak veiligheid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Toegankelijkheid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Begeleiding op maat voor 100% resultaat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Aanpassingen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Digitaal te lezen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F20B35-0E45-4EE5-A6D1-8BA2D95F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263">
            <a:off x="7960246" y="2056166"/>
            <a:ext cx="3063120" cy="4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Tips voor de begeleiding van kinderen met een beperking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gebaseerd op de brochure 100% klaar voor de start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Digitaal te lezen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93BE90-268B-4763-BC28-DE9234A0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086">
            <a:off x="8382109" y="2398654"/>
            <a:ext cx="2596956" cy="37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Tips voor de begeleiding van jongeren met een psychische kwetsbaarheid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Magazine met tips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Charter met 5 pijlers om je club ook toegankelijk te maken</a:t>
            </a:r>
          </a:p>
          <a:p>
            <a:pPr marL="268288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voor kinderen en jongeren met een psychische kwetsbaarheid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Magazine digitaal te lezen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Charter digitaal te raadplegen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B88FB8-10A3-42ED-B678-B0A3E0B08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4209">
            <a:off x="8634063" y="3006600"/>
            <a:ext cx="2524862" cy="2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 Didactisch materiaal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Afbeeldingsresultaat voor fototoestel">
            <a:extLst>
              <a:ext uri="{FF2B5EF4-FFF2-40B4-BE49-F238E27FC236}">
                <a16:creationId xmlns:a16="http://schemas.microsoft.com/office/drawing/2014/main" id="{8B1720E8-98A9-44C2-8E05-A1BA7717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27">
            <a:off x="9043738" y="2947888"/>
            <a:ext cx="1995801" cy="25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FCD5B32-795F-44E2-A6A9-495ADA0D257D}"/>
              </a:ext>
            </a:extLst>
          </p:cNvPr>
          <p:cNvSpPr txBox="1"/>
          <p:nvPr/>
        </p:nvSpPr>
        <p:spPr>
          <a:xfrm rot="759385">
            <a:off x="9265123" y="3527832"/>
            <a:ext cx="155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AFBEELDING</a:t>
            </a:r>
          </a:p>
          <a:p>
            <a:pPr algn="ctr"/>
            <a:r>
              <a:rPr lang="nl-BE" sz="2000" b="1" dirty="0"/>
              <a:t>HIER</a:t>
            </a:r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9D19752-3590-46A3-8A51-7F64B62E90E8}"/>
              </a:ext>
            </a:extLst>
          </p:cNvPr>
          <p:cNvSpPr txBox="1">
            <a:spLocks/>
          </p:cNvSpPr>
          <p:nvPr/>
        </p:nvSpPr>
        <p:spPr>
          <a:xfrm>
            <a:off x="838200" y="2517652"/>
            <a:ext cx="10515600" cy="296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Voorbeeld: G-sport lesfiches, G-sport presentatie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Jeugdsportfonds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 over jeugdsportproject</a:t>
            </a:r>
          </a:p>
        </p:txBody>
      </p:sp>
      <p:pic>
        <p:nvPicPr>
          <p:cNvPr id="6" name="Picture 2" descr="Afbeeldingsresultaat voor fototoestel">
            <a:extLst>
              <a:ext uri="{FF2B5EF4-FFF2-40B4-BE49-F238E27FC236}">
                <a16:creationId xmlns:a16="http://schemas.microsoft.com/office/drawing/2014/main" id="{A13A005F-7A20-420D-9877-1A644C1F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27">
            <a:off x="9043738" y="2947888"/>
            <a:ext cx="1995801" cy="25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D3FFB5-5370-4F96-A9F6-0FA7A988AE28}"/>
              </a:ext>
            </a:extLst>
          </p:cNvPr>
          <p:cNvSpPr txBox="1"/>
          <p:nvPr/>
        </p:nvSpPr>
        <p:spPr>
          <a:xfrm rot="759385">
            <a:off x="9265123" y="3527832"/>
            <a:ext cx="155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AFBEELDING</a:t>
            </a:r>
          </a:p>
          <a:p>
            <a:pPr algn="ctr"/>
            <a:r>
              <a:rPr lang="nl-BE" sz="2000" b="1" dirty="0"/>
              <a:t>HIER</a:t>
            </a:r>
          </a:p>
        </p:txBody>
      </p:sp>
    </p:spTree>
    <p:extLst>
      <p:ext uri="{BB962C8B-B14F-4D97-AF65-F5344CB8AC3E}">
        <p14:creationId xmlns:p14="http://schemas.microsoft.com/office/powerpoint/2010/main" val="22731475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2289</TotalTime>
  <Words>688</Words>
  <Application>Microsoft Office PowerPoint</Application>
  <PresentationFormat>Breedbeeld</PresentationFormat>
  <Paragraphs>187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Wingdings</vt:lpstr>
      <vt:lpstr>Kantoorthema</vt:lpstr>
      <vt:lpstr>Clubondersteuning G-sport</vt:lpstr>
      <vt:lpstr>Welke ondersteuning kunnen we bieden?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X-tra tools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Clubondersteuning G-sport</dc:title>
  <dc:creator>Elien Moerman</dc:creator>
  <cp:lastModifiedBy>Elien Moerman</cp:lastModifiedBy>
  <cp:revision>34</cp:revision>
  <dcterms:created xsi:type="dcterms:W3CDTF">2018-04-12T07:22:01Z</dcterms:created>
  <dcterms:modified xsi:type="dcterms:W3CDTF">2018-08-09T08:29:47Z</dcterms:modified>
</cp:coreProperties>
</file>